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0" autoAdjust="0"/>
    <p:restoredTop sz="94660"/>
  </p:normalViewPr>
  <p:slideViewPr>
    <p:cSldViewPr snapToGrid="0">
      <p:cViewPr varScale="1">
        <p:scale>
          <a:sx n="96" d="100"/>
          <a:sy n="96" d="100"/>
        </p:scale>
        <p:origin x="648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4FC1E2F-E933-4A31-881B-65873D4A1A5D}" type="datetimeFigureOut">
              <a:rPr lang="en-US" smtClean="0"/>
              <a:t>11/13/18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B874781-608A-49CD-BF85-07B07E2A257C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12613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C1E2F-E933-4A31-881B-65873D4A1A5D}" type="datetimeFigureOut">
              <a:rPr lang="en-US" smtClean="0"/>
              <a:t>11/13/18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74781-608A-49CD-BF85-07B07E2A2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987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C1E2F-E933-4A31-881B-65873D4A1A5D}" type="datetimeFigureOut">
              <a:rPr lang="en-US" smtClean="0"/>
              <a:t>11/13/18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74781-608A-49CD-BF85-07B07E2A2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987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C1E2F-E933-4A31-881B-65873D4A1A5D}" type="datetimeFigureOut">
              <a:rPr lang="en-US" smtClean="0"/>
              <a:t>11/13/18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74781-608A-49CD-BF85-07B07E2A2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00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4FC1E2F-E933-4A31-881B-65873D4A1A5D}" type="datetimeFigureOut">
              <a:rPr lang="en-US" smtClean="0"/>
              <a:t>11/13/18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B874781-608A-49CD-BF85-07B07E2A257C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4114821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C1E2F-E933-4A31-881B-65873D4A1A5D}" type="datetimeFigureOut">
              <a:rPr lang="en-US" smtClean="0"/>
              <a:t>11/13/18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74781-608A-49CD-BF85-07B07E2A2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47988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C1E2F-E933-4A31-881B-65873D4A1A5D}" type="datetimeFigureOut">
              <a:rPr lang="en-US" smtClean="0"/>
              <a:t>11/13/18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74781-608A-49CD-BF85-07B07E2A2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02760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C1E2F-E933-4A31-881B-65873D4A1A5D}" type="datetimeFigureOut">
              <a:rPr lang="en-US" smtClean="0"/>
              <a:t>11/13/18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74781-608A-49CD-BF85-07B07E2A2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656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C1E2F-E933-4A31-881B-65873D4A1A5D}" type="datetimeFigureOut">
              <a:rPr lang="en-US" smtClean="0"/>
              <a:t>11/13/18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74781-608A-49CD-BF85-07B07E2A2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540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4FC1E2F-E933-4A31-881B-65873D4A1A5D}" type="datetimeFigureOut">
              <a:rPr lang="en-US" smtClean="0"/>
              <a:t>11/13/18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3B874781-608A-49CD-BF85-07B07E2A257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924519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4FC1E2F-E933-4A31-881B-65873D4A1A5D}" type="datetimeFigureOut">
              <a:rPr lang="en-US" smtClean="0"/>
              <a:t>11/13/18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3B874781-608A-49CD-BF85-07B07E2A2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217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4FC1E2F-E933-4A31-881B-65873D4A1A5D}" type="datetimeFigureOut">
              <a:rPr lang="en-US" smtClean="0"/>
              <a:t>11/13/18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B874781-608A-49CD-BF85-07B07E2A257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33567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Art Festival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December 14</a:t>
            </a:r>
            <a:r>
              <a:rPr lang="en-US" baseline="30000" dirty="0" smtClean="0"/>
              <a:t>th</a:t>
            </a:r>
            <a:r>
              <a:rPr lang="en-US" dirty="0" smtClean="0"/>
              <a:t>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43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Prints</a:t>
            </a:r>
          </a:p>
        </p:txBody>
      </p:sp>
      <p:pic>
        <p:nvPicPr>
          <p:cNvPr id="1026" name="Picture 2" descr="Image may contain: 3 people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75" r="275" b="50000"/>
          <a:stretch/>
        </p:blipFill>
        <p:spPr bwMode="auto">
          <a:xfrm>
            <a:off x="6917636" y="1375506"/>
            <a:ext cx="4823791" cy="4287815"/>
          </a:xfrm>
          <a:prstGeom prst="rect">
            <a:avLst/>
          </a:prstGeom>
          <a:noFill/>
          <a:ln w="76200">
            <a:solidFill>
              <a:schemeClr val="accent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15618" y="1470991"/>
            <a:ext cx="620201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You can make prints at Office Depot, Office Max, </a:t>
            </a:r>
            <a:r>
              <a:rPr lang="en-US" dirty="0" err="1"/>
              <a:t>Kinkos</a:t>
            </a:r>
            <a:r>
              <a:rPr lang="en-US" dirty="0"/>
              <a:t> and many other store and usually receive them on the same day.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For an 8x12 paper, depending on the finish you choose, it costs anywhere from $0.59 to $0.84. But you can go as big or small as you want.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You can print photos, paintings, sketchbook pages, anything really.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Personally, I fitted two images on one sheet of paper and then cut them out, making each cost around $0.30 each, and I sold them for five dollars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You can buy cheap mattes for about $1.00 and sell them for even more.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3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Stickers/ Tattoos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321062" cy="4351338"/>
          </a:xfrm>
        </p:spPr>
        <p:txBody>
          <a:bodyPr/>
          <a:lstStyle/>
          <a:p>
            <a:r>
              <a:rPr lang="en-US" dirty="0"/>
              <a:t>There’s no need to order them online, this is usually pretty costly.</a:t>
            </a:r>
          </a:p>
          <a:p>
            <a:r>
              <a:rPr lang="en-US" dirty="0"/>
              <a:t>You can buy sticker paper from Amazon or an Arts and Crafts store.</a:t>
            </a:r>
          </a:p>
          <a:p>
            <a:r>
              <a:rPr lang="en-US" dirty="0"/>
              <a:t>You print on them like it is a regular sheet of paper, just  for the tattoos, on your computer, flip the designs. </a:t>
            </a:r>
          </a:p>
          <a:p>
            <a:r>
              <a:rPr lang="en-US" dirty="0"/>
              <a:t>Basically follow the instructions on the packet</a:t>
            </a:r>
          </a:p>
          <a:p>
            <a:r>
              <a:rPr lang="en-US" dirty="0"/>
              <a:t>On amazon you can buy 15 sheets for $5.41.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2052" name="Picture 4" descr="Image result for diy stick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6720" y="2541759"/>
            <a:ext cx="3770141" cy="37701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845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Items You could sell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2701"/>
            <a:ext cx="5084298" cy="4910871"/>
          </a:xfrm>
        </p:spPr>
        <p:txBody>
          <a:bodyPr>
            <a:normAutofit/>
          </a:bodyPr>
          <a:lstStyle/>
          <a:p>
            <a:r>
              <a:rPr lang="en-US" dirty="0"/>
              <a:t>T-shirts- you can buy t- shirt transfers at A.C. Moore, Michael’s…</a:t>
            </a:r>
          </a:p>
          <a:p>
            <a:r>
              <a:rPr lang="en-US" dirty="0"/>
              <a:t>Jewelry</a:t>
            </a:r>
          </a:p>
          <a:p>
            <a:r>
              <a:rPr lang="en-US" dirty="0"/>
              <a:t>Ceramics</a:t>
            </a:r>
          </a:p>
          <a:p>
            <a:r>
              <a:rPr lang="en-US" dirty="0"/>
              <a:t>Stationary</a:t>
            </a:r>
          </a:p>
          <a:p>
            <a:r>
              <a:rPr lang="en-US" dirty="0"/>
              <a:t>Actual paintings/ Drawings</a:t>
            </a:r>
          </a:p>
          <a:p>
            <a:r>
              <a:rPr lang="en-US" dirty="0"/>
              <a:t>Caricatures</a:t>
            </a:r>
          </a:p>
          <a:p>
            <a:r>
              <a:rPr lang="en-US" dirty="0"/>
              <a:t>Clothing</a:t>
            </a:r>
          </a:p>
          <a:p>
            <a:r>
              <a:rPr lang="en-US" dirty="0"/>
              <a:t>Written word</a:t>
            </a:r>
          </a:p>
          <a:p>
            <a:r>
              <a:rPr lang="en-US" dirty="0"/>
              <a:t>If you need inspiration, just go on Etsy and look at the types of things people are selling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29670" y="1683026"/>
            <a:ext cx="43003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(Just remember with whatever you sell, think about your audience and how much they would pay)</a:t>
            </a:r>
          </a:p>
        </p:txBody>
      </p:sp>
    </p:spTree>
    <p:extLst>
      <p:ext uri="{BB962C8B-B14F-4D97-AF65-F5344CB8AC3E}">
        <p14:creationId xmlns:p14="http://schemas.microsoft.com/office/powerpoint/2010/main" val="15341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1157</TotalTime>
  <Words>270</Words>
  <Application>Microsoft Macintosh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Gill Sans MT</vt:lpstr>
      <vt:lpstr>Impact</vt:lpstr>
      <vt:lpstr>Badge</vt:lpstr>
      <vt:lpstr>Art Festival</vt:lpstr>
      <vt:lpstr>Prints</vt:lpstr>
      <vt:lpstr>Stickers/ Tattoos</vt:lpstr>
      <vt:lpstr>Other Items You could sell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 Festival</dc:title>
  <dc:creator>Mark DeLuna</dc:creator>
  <cp:lastModifiedBy>Lauren Ros &lt;Student&gt;</cp:lastModifiedBy>
  <cp:revision>10</cp:revision>
  <dcterms:created xsi:type="dcterms:W3CDTF">2017-01-22T21:41:16Z</dcterms:created>
  <dcterms:modified xsi:type="dcterms:W3CDTF">2018-11-14T01:37:09Z</dcterms:modified>
</cp:coreProperties>
</file>