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Lst>
  <p:sldSz cx="9144000" cy="5143500" type="screen16x9"/>
  <p:notesSz cx="6858000" cy="9144000"/>
  <p:embeddedFontLst>
    <p:embeddedFont>
      <p:font typeface="Roboto" panose="02000000000000000000" pitchFamily="2"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7"/>
    <p:restoredTop sz="94659"/>
  </p:normalViewPr>
  <p:slideViewPr>
    <p:cSldViewPr snapToGrid="0" snapToObjects="1">
      <p:cViewPr varScale="1">
        <p:scale>
          <a:sx n="117" d="100"/>
          <a:sy n="117" d="100"/>
        </p:scale>
        <p:origin x="93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825292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grpSp>
        <p:nvGrpSpPr>
          <p:cNvPr id="10" name="Shape 10"/>
          <p:cNvGrpSpPr/>
          <p:nvPr/>
        </p:nvGrpSpPr>
        <p:grpSpPr>
          <a:xfrm>
            <a:off x="6098378" y="4"/>
            <a:ext cx="3045625" cy="2030570"/>
            <a:chOff x="6098378" y="4"/>
            <a:chExt cx="3045625" cy="2030570"/>
          </a:xfrm>
        </p:grpSpPr>
        <p:sp>
          <p:nvSpPr>
            <p:cNvPr id="11" name="Shape 1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2" name="Shape 1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14" name="Shape 1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5" name="Shape 1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16" name="Shape 16"/>
          <p:cNvSpPr txBox="1">
            <a:spLocks noGrp="1"/>
          </p:cNvSpPr>
          <p:nvPr>
            <p:ph type="ctrTitle"/>
          </p:nvPr>
        </p:nvSpPr>
        <p:spPr>
          <a:xfrm>
            <a:off x="598100" y="1775222"/>
            <a:ext cx="8222100" cy="838800"/>
          </a:xfrm>
          <a:prstGeom prst="rect">
            <a:avLst/>
          </a:prstGeom>
        </p:spPr>
        <p:txBody>
          <a:bodyPr lIns="91425" tIns="91425" rIns="91425" bIns="91425" anchor="b" anchorCtr="0"/>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a:endParaRPr/>
          </a:p>
        </p:txBody>
      </p:sp>
      <p:sp>
        <p:nvSpPr>
          <p:cNvPr id="17" name="Shape 17"/>
          <p:cNvSpPr txBox="1">
            <a:spLocks noGrp="1"/>
          </p:cNvSpPr>
          <p:nvPr>
            <p:ph type="subTitle" idx="1"/>
          </p:nvPr>
        </p:nvSpPr>
        <p:spPr>
          <a:xfrm>
            <a:off x="598088" y="2715912"/>
            <a:ext cx="8222100" cy="432900"/>
          </a:xfrm>
          <a:prstGeom prst="rect">
            <a:avLst/>
          </a:prstGeom>
        </p:spPr>
        <p:txBody>
          <a:bodyPr lIns="91425" tIns="91425" rIns="91425" bIns="91425" anchor="t" anchorCtr="0"/>
          <a:lstStyle>
            <a:lvl1pPr lvl="0">
              <a:lnSpc>
                <a:spcPct val="100000"/>
              </a:lnSpc>
              <a:spcBef>
                <a:spcPts val="0"/>
              </a:spcBef>
              <a:spcAft>
                <a:spcPts val="0"/>
              </a:spcAft>
              <a:buClr>
                <a:schemeClr val="lt1"/>
              </a:buClr>
              <a:buSzPct val="100000"/>
              <a:buNone/>
              <a:defRPr sz="2100">
                <a:solidFill>
                  <a:schemeClr val="lt1"/>
                </a:solidFill>
              </a:defRPr>
            </a:lvl1pPr>
            <a:lvl2pPr lvl="1">
              <a:lnSpc>
                <a:spcPct val="100000"/>
              </a:lnSpc>
              <a:spcBef>
                <a:spcPts val="0"/>
              </a:spcBef>
              <a:spcAft>
                <a:spcPts val="0"/>
              </a:spcAft>
              <a:buClr>
                <a:schemeClr val="lt1"/>
              </a:buClr>
              <a:buSzPct val="100000"/>
              <a:buNone/>
              <a:defRPr sz="2100">
                <a:solidFill>
                  <a:schemeClr val="lt1"/>
                </a:solidFill>
              </a:defRPr>
            </a:lvl2pPr>
            <a:lvl3pPr lvl="2">
              <a:lnSpc>
                <a:spcPct val="100000"/>
              </a:lnSpc>
              <a:spcBef>
                <a:spcPts val="0"/>
              </a:spcBef>
              <a:spcAft>
                <a:spcPts val="0"/>
              </a:spcAft>
              <a:buClr>
                <a:schemeClr val="lt1"/>
              </a:buClr>
              <a:buSzPct val="100000"/>
              <a:buNone/>
              <a:defRPr sz="2100">
                <a:solidFill>
                  <a:schemeClr val="lt1"/>
                </a:solidFill>
              </a:defRPr>
            </a:lvl3pPr>
            <a:lvl4pPr lvl="3">
              <a:lnSpc>
                <a:spcPct val="100000"/>
              </a:lnSpc>
              <a:spcBef>
                <a:spcPts val="0"/>
              </a:spcBef>
              <a:spcAft>
                <a:spcPts val="0"/>
              </a:spcAft>
              <a:buClr>
                <a:schemeClr val="lt1"/>
              </a:buClr>
              <a:buSzPct val="100000"/>
              <a:buNone/>
              <a:defRPr sz="2100">
                <a:solidFill>
                  <a:schemeClr val="lt1"/>
                </a:solidFill>
              </a:defRPr>
            </a:lvl4pPr>
            <a:lvl5pPr lvl="4">
              <a:lnSpc>
                <a:spcPct val="100000"/>
              </a:lnSpc>
              <a:spcBef>
                <a:spcPts val="0"/>
              </a:spcBef>
              <a:spcAft>
                <a:spcPts val="0"/>
              </a:spcAft>
              <a:buClr>
                <a:schemeClr val="lt1"/>
              </a:buClr>
              <a:buSzPct val="100000"/>
              <a:buNone/>
              <a:defRPr sz="2100">
                <a:solidFill>
                  <a:schemeClr val="lt1"/>
                </a:solidFill>
              </a:defRPr>
            </a:lvl5pPr>
            <a:lvl6pPr lvl="5">
              <a:lnSpc>
                <a:spcPct val="100000"/>
              </a:lnSpc>
              <a:spcBef>
                <a:spcPts val="0"/>
              </a:spcBef>
              <a:spcAft>
                <a:spcPts val="0"/>
              </a:spcAft>
              <a:buClr>
                <a:schemeClr val="lt1"/>
              </a:buClr>
              <a:buSzPct val="100000"/>
              <a:buNone/>
              <a:defRPr sz="2100">
                <a:solidFill>
                  <a:schemeClr val="lt1"/>
                </a:solidFill>
              </a:defRPr>
            </a:lvl6pPr>
            <a:lvl7pPr lvl="6">
              <a:lnSpc>
                <a:spcPct val="100000"/>
              </a:lnSpc>
              <a:spcBef>
                <a:spcPts val="0"/>
              </a:spcBef>
              <a:spcAft>
                <a:spcPts val="0"/>
              </a:spcAft>
              <a:buClr>
                <a:schemeClr val="lt1"/>
              </a:buClr>
              <a:buSzPct val="100000"/>
              <a:buNone/>
              <a:defRPr sz="2100">
                <a:solidFill>
                  <a:schemeClr val="lt1"/>
                </a:solidFill>
              </a:defRPr>
            </a:lvl7pPr>
            <a:lvl8pPr lvl="7">
              <a:lnSpc>
                <a:spcPct val="100000"/>
              </a:lnSpc>
              <a:spcBef>
                <a:spcPts val="0"/>
              </a:spcBef>
              <a:spcAft>
                <a:spcPts val="0"/>
              </a:spcAft>
              <a:buClr>
                <a:schemeClr val="lt1"/>
              </a:buClr>
              <a:buSzPct val="100000"/>
              <a:buNone/>
              <a:defRPr sz="2100">
                <a:solidFill>
                  <a:schemeClr val="lt1"/>
                </a:solidFill>
              </a:defRPr>
            </a:lvl8pPr>
            <a:lvl9pPr lvl="8">
              <a:lnSpc>
                <a:spcPct val="100000"/>
              </a:lnSpc>
              <a:spcBef>
                <a:spcPts val="0"/>
              </a:spcBef>
              <a:spcAft>
                <a:spcPts val="0"/>
              </a:spcAft>
              <a:buClr>
                <a:schemeClr val="lt1"/>
              </a:buClr>
              <a:buSzPct val="100000"/>
              <a:buNone/>
              <a:defRPr sz="2100">
                <a:solidFill>
                  <a:schemeClr val="lt1"/>
                </a:solidFill>
              </a:defRPr>
            </a:lvl9pPr>
          </a:lstStyle>
          <a:p>
            <a:endParaRPr/>
          </a:p>
        </p:txBody>
      </p:sp>
      <p:sp>
        <p:nvSpPr>
          <p:cNvPr id="18" name="Shape 1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bg>
      <p:bgPr>
        <a:solidFill>
          <a:schemeClr val="dk1"/>
        </a:solidFill>
        <a:effectLst/>
      </p:bgPr>
    </p:bg>
    <p:spTree>
      <p:nvGrpSpPr>
        <p:cNvPr id="1" name="Shape 69"/>
        <p:cNvGrpSpPr/>
        <p:nvPr/>
      </p:nvGrpSpPr>
      <p:grpSpPr>
        <a:xfrm>
          <a:off x="0" y="0"/>
          <a:ext cx="0" cy="0"/>
          <a:chOff x="0" y="0"/>
          <a:chExt cx="0" cy="0"/>
        </a:xfrm>
      </p:grpSpPr>
      <p:grpSp>
        <p:nvGrpSpPr>
          <p:cNvPr id="70" name="Shape 70"/>
          <p:cNvGrpSpPr/>
          <p:nvPr/>
        </p:nvGrpSpPr>
        <p:grpSpPr>
          <a:xfrm>
            <a:off x="6098378" y="4"/>
            <a:ext cx="3045625" cy="2030570"/>
            <a:chOff x="6098378" y="4"/>
            <a:chExt cx="3045625" cy="2030570"/>
          </a:xfrm>
        </p:grpSpPr>
        <p:sp>
          <p:nvSpPr>
            <p:cNvPr id="71" name="Shape 7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2" name="Shape 7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73" name="Shape 7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74" name="Shape 7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5" name="Shape 7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76" name="Shape 76"/>
          <p:cNvSpPr txBox="1">
            <a:spLocks noGrp="1"/>
          </p:cNvSpPr>
          <p:nvPr>
            <p:ph type="title"/>
          </p:nvPr>
        </p:nvSpPr>
        <p:spPr>
          <a:xfrm>
            <a:off x="311700" y="1256050"/>
            <a:ext cx="8520600" cy="2030700"/>
          </a:xfrm>
          <a:prstGeom prst="rect">
            <a:avLst/>
          </a:prstGeom>
        </p:spPr>
        <p:txBody>
          <a:bodyPr lIns="91425" tIns="91425" rIns="91425" bIns="91425" anchor="b" anchorCtr="0"/>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a:endParaRPr/>
          </a:p>
        </p:txBody>
      </p:sp>
      <p:sp>
        <p:nvSpPr>
          <p:cNvPr id="77" name="Shape 77"/>
          <p:cNvSpPr txBox="1">
            <a:spLocks noGrp="1"/>
          </p:cNvSpPr>
          <p:nvPr>
            <p:ph type="body" idx="1"/>
          </p:nvPr>
        </p:nvSpPr>
        <p:spPr>
          <a:xfrm>
            <a:off x="311700" y="3369225"/>
            <a:ext cx="8520600" cy="1281900"/>
          </a:xfrm>
          <a:prstGeom prst="rect">
            <a:avLst/>
          </a:prstGeom>
        </p:spPr>
        <p:txBody>
          <a:bodyPr lIns="91425" tIns="91425" rIns="91425" bIns="91425" anchor="t" anchorCtr="0"/>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a:endParaRPr/>
          </a:p>
        </p:txBody>
      </p:sp>
      <p:sp>
        <p:nvSpPr>
          <p:cNvPr id="78" name="Shape 7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9"/>
        <p:cNvGrpSpPr/>
        <p:nvPr/>
      </p:nvGrpSpPr>
      <p:grpSpPr>
        <a:xfrm>
          <a:off x="0" y="0"/>
          <a:ext cx="0" cy="0"/>
          <a:chOff x="0" y="0"/>
          <a:chExt cx="0" cy="0"/>
        </a:xfrm>
      </p:grpSpPr>
      <p:sp>
        <p:nvSpPr>
          <p:cNvPr id="80" name="Shape 80"/>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9"/>
        <p:cNvGrpSpPr/>
        <p:nvPr/>
      </p:nvGrpSpPr>
      <p:grpSpPr>
        <a:xfrm>
          <a:off x="0" y="0"/>
          <a:ext cx="0" cy="0"/>
          <a:chOff x="0" y="0"/>
          <a:chExt cx="0" cy="0"/>
        </a:xfrm>
      </p:grpSpPr>
      <p:grpSp>
        <p:nvGrpSpPr>
          <p:cNvPr id="20" name="Shape 20"/>
          <p:cNvGrpSpPr/>
          <p:nvPr/>
        </p:nvGrpSpPr>
        <p:grpSpPr>
          <a:xfrm>
            <a:off x="6098378" y="4"/>
            <a:ext cx="3045625" cy="2030570"/>
            <a:chOff x="6098378" y="4"/>
            <a:chExt cx="3045625" cy="2030570"/>
          </a:xfrm>
        </p:grpSpPr>
        <p:sp>
          <p:nvSpPr>
            <p:cNvPr id="21" name="Shape 2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22" name="Shape 2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23" name="Shape 2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24" name="Shape 2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25" name="Shape 2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26" name="Shape 26"/>
          <p:cNvSpPr txBox="1">
            <a:spLocks noGrp="1"/>
          </p:cNvSpPr>
          <p:nvPr>
            <p:ph type="title"/>
          </p:nvPr>
        </p:nvSpPr>
        <p:spPr>
          <a:xfrm>
            <a:off x="598100" y="2152347"/>
            <a:ext cx="8222100" cy="838800"/>
          </a:xfrm>
          <a:prstGeom prst="rect">
            <a:avLst/>
          </a:prstGeom>
        </p:spPr>
        <p:txBody>
          <a:bodyPr lIns="91425" tIns="91425" rIns="91425" bIns="91425" anchor="ctr" anchorCtr="0"/>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a:endParaRPr/>
          </a:p>
        </p:txBody>
      </p:sp>
      <p:sp>
        <p:nvSpPr>
          <p:cNvPr id="27" name="Shape 27"/>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8"/>
        <p:cNvGrpSpPr/>
        <p:nvPr/>
      </p:nvGrpSpPr>
      <p:grpSpPr>
        <a:xfrm>
          <a:off x="0" y="0"/>
          <a:ext cx="0" cy="0"/>
          <a:chOff x="0" y="0"/>
          <a:chExt cx="0" cy="0"/>
        </a:xfrm>
      </p:grpSpPr>
      <p:grpSp>
        <p:nvGrpSpPr>
          <p:cNvPr id="29" name="Shape 29"/>
          <p:cNvGrpSpPr/>
          <p:nvPr/>
        </p:nvGrpSpPr>
        <p:grpSpPr>
          <a:xfrm>
            <a:off x="0" y="3903669"/>
            <a:ext cx="9144000" cy="1239925"/>
            <a:chOff x="0" y="3903669"/>
            <a:chExt cx="9144000" cy="1239925"/>
          </a:xfrm>
        </p:grpSpPr>
        <p:sp>
          <p:nvSpPr>
            <p:cNvPr id="30" name="Shape 30"/>
            <p:cNvSpPr/>
            <p:nvPr/>
          </p:nvSpPr>
          <p:spPr>
            <a:xfrm>
              <a:off x="8154895" y="3903669"/>
              <a:ext cx="989100" cy="9879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31" name="Shape 31"/>
            <p:cNvSpPr/>
            <p:nvPr/>
          </p:nvSpPr>
          <p:spPr>
            <a:xfrm flipH="1">
              <a:off x="6181162" y="3903669"/>
              <a:ext cx="989100" cy="9879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32" name="Shape 32"/>
            <p:cNvSpPr/>
            <p:nvPr/>
          </p:nvSpPr>
          <p:spPr>
            <a:xfrm>
              <a:off x="7170274" y="3903669"/>
              <a:ext cx="989100" cy="9879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33" name="Shape 33"/>
            <p:cNvSpPr/>
            <p:nvPr/>
          </p:nvSpPr>
          <p:spPr>
            <a:xfrm rot="10800000">
              <a:off x="8154757" y="3903682"/>
              <a:ext cx="989100" cy="987900"/>
            </a:xfrm>
            <a:prstGeom prst="rtTriangle">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34" name="Shape 34"/>
            <p:cNvSpPr/>
            <p:nvPr/>
          </p:nvSpPr>
          <p:spPr>
            <a:xfrm>
              <a:off x="0" y="4891594"/>
              <a:ext cx="9144000" cy="2520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grpSp>
      <p:sp>
        <p:nvSpPr>
          <p:cNvPr id="35" name="Shape 35"/>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6" name="Shape 36"/>
          <p:cNvSpPr txBox="1">
            <a:spLocks noGrp="1"/>
          </p:cNvSpPr>
          <p:nvPr>
            <p:ph type="body" idx="1"/>
          </p:nvPr>
        </p:nvSpPr>
        <p:spPr>
          <a:xfrm>
            <a:off x="311700" y="1229875"/>
            <a:ext cx="8520600" cy="3339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7" name="Shape 37"/>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body" idx="1"/>
          </p:nvPr>
        </p:nvSpPr>
        <p:spPr>
          <a:xfrm>
            <a:off x="311700" y="1229975"/>
            <a:ext cx="3999900" cy="3339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1" name="Shape 41"/>
          <p:cNvSpPr txBox="1">
            <a:spLocks noGrp="1"/>
          </p:cNvSpPr>
          <p:nvPr>
            <p:ph type="body" idx="2"/>
          </p:nvPr>
        </p:nvSpPr>
        <p:spPr>
          <a:xfrm>
            <a:off x="4832400" y="1229975"/>
            <a:ext cx="3999900" cy="3339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2" name="Shape 42"/>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5" name="Shape 45"/>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8" name="Shape 48"/>
          <p:cNvSpPr txBox="1">
            <a:spLocks noGrp="1"/>
          </p:cNvSpPr>
          <p:nvPr>
            <p:ph type="body" idx="1"/>
          </p:nvPr>
        </p:nvSpPr>
        <p:spPr>
          <a:xfrm>
            <a:off x="311700" y="1465804"/>
            <a:ext cx="2808000" cy="31032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9" name="Shape 49"/>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50"/>
        <p:cNvGrpSpPr/>
        <p:nvPr/>
      </p:nvGrpSpPr>
      <p:grpSpPr>
        <a:xfrm>
          <a:off x="0" y="0"/>
          <a:ext cx="0" cy="0"/>
          <a:chOff x="0" y="0"/>
          <a:chExt cx="0" cy="0"/>
        </a:xfrm>
      </p:grpSpPr>
      <p:grpSp>
        <p:nvGrpSpPr>
          <p:cNvPr id="51" name="Shape 51"/>
          <p:cNvGrpSpPr/>
          <p:nvPr/>
        </p:nvGrpSpPr>
        <p:grpSpPr>
          <a:xfrm>
            <a:off x="6098378" y="4"/>
            <a:ext cx="3045625" cy="2030570"/>
            <a:chOff x="6098378" y="4"/>
            <a:chExt cx="3045625" cy="2030570"/>
          </a:xfrm>
        </p:grpSpPr>
        <p:sp>
          <p:nvSpPr>
            <p:cNvPr id="52" name="Shape 52"/>
            <p:cNvSpPr/>
            <p:nvPr/>
          </p:nvSpPr>
          <p:spPr>
            <a:xfrm>
              <a:off x="8128803" y="15"/>
              <a:ext cx="1015200" cy="10152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53" name="Shape 53"/>
            <p:cNvSpPr/>
            <p:nvPr/>
          </p:nvSpPr>
          <p:spPr>
            <a:xfrm flipH="1">
              <a:off x="7113463" y="4"/>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54" name="Shape 54"/>
            <p:cNvSpPr/>
            <p:nvPr/>
          </p:nvSpPr>
          <p:spPr>
            <a:xfrm rot="10800000" flipH="1">
              <a:off x="7113588" y="106"/>
              <a:ext cx="1015200" cy="1015200"/>
            </a:xfrm>
            <a:prstGeom prst="rtTriangle">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55" name="Shape 55"/>
            <p:cNvSpPr/>
            <p:nvPr/>
          </p:nvSpPr>
          <p:spPr>
            <a:xfrm rot="10800000">
              <a:off x="6098378" y="96"/>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56" name="Shape 56"/>
            <p:cNvSpPr/>
            <p:nvPr/>
          </p:nvSpPr>
          <p:spPr>
            <a:xfrm rot="10800000">
              <a:off x="8128789" y="1015375"/>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grpSp>
      <p:sp>
        <p:nvSpPr>
          <p:cNvPr id="57" name="Shape 57"/>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58" name="Shape 5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59"/>
        <p:cNvGrpSpPr/>
        <p:nvPr/>
      </p:nvGrpSpPr>
      <p:grpSpPr>
        <a:xfrm>
          <a:off x="0" y="0"/>
          <a:ext cx="0" cy="0"/>
          <a:chOff x="0" y="0"/>
          <a:chExt cx="0" cy="0"/>
        </a:xfrm>
      </p:grpSpPr>
      <p:sp>
        <p:nvSpPr>
          <p:cNvPr id="60" name="Shape 60"/>
          <p:cNvSpPr/>
          <p:nvPr/>
        </p:nvSpPr>
        <p:spPr>
          <a:xfrm>
            <a:off x="4572000" y="-17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61" name="Shape 61"/>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62" name="Shape 62"/>
          <p:cNvSpPr txBox="1">
            <a:spLocks noGrp="1"/>
          </p:cNvSpPr>
          <p:nvPr>
            <p:ph type="title"/>
          </p:nvPr>
        </p:nvSpPr>
        <p:spPr>
          <a:xfrm>
            <a:off x="265500" y="1151100"/>
            <a:ext cx="4045200" cy="15645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63" name="Shape 63"/>
          <p:cNvSpPr txBox="1">
            <a:spLocks noGrp="1"/>
          </p:cNvSpPr>
          <p:nvPr>
            <p:ph type="subTitle" idx="1"/>
          </p:nvPr>
        </p:nvSpPr>
        <p:spPr>
          <a:xfrm>
            <a:off x="265500" y="2769001"/>
            <a:ext cx="4045200" cy="12693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64" name="Shape 64"/>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65" name="Shape 65"/>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66"/>
        <p:cNvGrpSpPr/>
        <p:nvPr/>
      </p:nvGrpSpPr>
      <p:grpSpPr>
        <a:xfrm>
          <a:off x="0" y="0"/>
          <a:ext cx="0" cy="0"/>
          <a:chOff x="0" y="0"/>
          <a:chExt cx="0" cy="0"/>
        </a:xfrm>
      </p:grpSpPr>
      <p:sp>
        <p:nvSpPr>
          <p:cNvPr id="67" name="Shape 67"/>
          <p:cNvSpPr txBox="1">
            <a:spLocks noGrp="1"/>
          </p:cNvSpPr>
          <p:nvPr>
            <p:ph type="body" idx="1"/>
          </p:nvPr>
        </p:nvSpPr>
        <p:spPr>
          <a:xfrm>
            <a:off x="319500" y="4230575"/>
            <a:ext cx="5998800" cy="5988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68" name="Shape 6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10000"/>
            <a:ext cx="8520600" cy="607800"/>
          </a:xfrm>
          <a:prstGeom prst="rect">
            <a:avLst/>
          </a:prstGeom>
          <a:noFill/>
          <a:ln>
            <a:noFill/>
          </a:ln>
        </p:spPr>
        <p:txBody>
          <a:bodyPr lIns="91425" tIns="91425" rIns="91425" bIns="91425" anchor="t" anchorCtr="0"/>
          <a:lstStyle>
            <a:lvl1pPr lvl="0">
              <a:spcBef>
                <a:spcPts val="0"/>
              </a:spcBef>
              <a:buClr>
                <a:schemeClr val="dk1"/>
              </a:buClr>
              <a:buSzPct val="100000"/>
              <a:buFont typeface="Roboto"/>
              <a:buNone/>
              <a:defRPr sz="3000">
                <a:solidFill>
                  <a:schemeClr val="dk1"/>
                </a:solidFill>
                <a:latin typeface="Roboto"/>
                <a:ea typeface="Roboto"/>
                <a:cs typeface="Roboto"/>
                <a:sym typeface="Roboto"/>
              </a:defRPr>
            </a:lvl1pPr>
            <a:lvl2pPr lvl="1">
              <a:spcBef>
                <a:spcPts val="0"/>
              </a:spcBef>
              <a:buClr>
                <a:schemeClr val="dk1"/>
              </a:buClr>
              <a:buSzPct val="100000"/>
              <a:buFont typeface="Roboto"/>
              <a:buNone/>
              <a:defRPr sz="3000">
                <a:solidFill>
                  <a:schemeClr val="dk1"/>
                </a:solidFill>
                <a:latin typeface="Roboto"/>
                <a:ea typeface="Roboto"/>
                <a:cs typeface="Roboto"/>
                <a:sym typeface="Roboto"/>
              </a:defRPr>
            </a:lvl2pPr>
            <a:lvl3pPr lvl="2">
              <a:spcBef>
                <a:spcPts val="0"/>
              </a:spcBef>
              <a:buClr>
                <a:schemeClr val="dk1"/>
              </a:buClr>
              <a:buSzPct val="100000"/>
              <a:buFont typeface="Roboto"/>
              <a:buNone/>
              <a:defRPr sz="3000">
                <a:solidFill>
                  <a:schemeClr val="dk1"/>
                </a:solidFill>
                <a:latin typeface="Roboto"/>
                <a:ea typeface="Roboto"/>
                <a:cs typeface="Roboto"/>
                <a:sym typeface="Roboto"/>
              </a:defRPr>
            </a:lvl3pPr>
            <a:lvl4pPr lvl="3">
              <a:spcBef>
                <a:spcPts val="0"/>
              </a:spcBef>
              <a:buClr>
                <a:schemeClr val="dk1"/>
              </a:buClr>
              <a:buSzPct val="100000"/>
              <a:buFont typeface="Roboto"/>
              <a:buNone/>
              <a:defRPr sz="3000">
                <a:solidFill>
                  <a:schemeClr val="dk1"/>
                </a:solidFill>
                <a:latin typeface="Roboto"/>
                <a:ea typeface="Roboto"/>
                <a:cs typeface="Roboto"/>
                <a:sym typeface="Roboto"/>
              </a:defRPr>
            </a:lvl4pPr>
            <a:lvl5pPr lvl="4">
              <a:spcBef>
                <a:spcPts val="0"/>
              </a:spcBef>
              <a:buClr>
                <a:schemeClr val="dk1"/>
              </a:buClr>
              <a:buSzPct val="100000"/>
              <a:buFont typeface="Roboto"/>
              <a:buNone/>
              <a:defRPr sz="3000">
                <a:solidFill>
                  <a:schemeClr val="dk1"/>
                </a:solidFill>
                <a:latin typeface="Roboto"/>
                <a:ea typeface="Roboto"/>
                <a:cs typeface="Roboto"/>
                <a:sym typeface="Roboto"/>
              </a:defRPr>
            </a:lvl5pPr>
            <a:lvl6pPr lvl="5">
              <a:spcBef>
                <a:spcPts val="0"/>
              </a:spcBef>
              <a:buClr>
                <a:schemeClr val="dk1"/>
              </a:buClr>
              <a:buSzPct val="100000"/>
              <a:buFont typeface="Roboto"/>
              <a:buNone/>
              <a:defRPr sz="3000">
                <a:solidFill>
                  <a:schemeClr val="dk1"/>
                </a:solidFill>
                <a:latin typeface="Roboto"/>
                <a:ea typeface="Roboto"/>
                <a:cs typeface="Roboto"/>
                <a:sym typeface="Roboto"/>
              </a:defRPr>
            </a:lvl6pPr>
            <a:lvl7pPr lvl="6">
              <a:spcBef>
                <a:spcPts val="0"/>
              </a:spcBef>
              <a:buClr>
                <a:schemeClr val="dk1"/>
              </a:buClr>
              <a:buSzPct val="100000"/>
              <a:buFont typeface="Roboto"/>
              <a:buNone/>
              <a:defRPr sz="3000">
                <a:solidFill>
                  <a:schemeClr val="dk1"/>
                </a:solidFill>
                <a:latin typeface="Roboto"/>
                <a:ea typeface="Roboto"/>
                <a:cs typeface="Roboto"/>
                <a:sym typeface="Roboto"/>
              </a:defRPr>
            </a:lvl7pPr>
            <a:lvl8pPr lvl="7">
              <a:spcBef>
                <a:spcPts val="0"/>
              </a:spcBef>
              <a:buClr>
                <a:schemeClr val="dk1"/>
              </a:buClr>
              <a:buSzPct val="100000"/>
              <a:buFont typeface="Roboto"/>
              <a:buNone/>
              <a:defRPr sz="3000">
                <a:solidFill>
                  <a:schemeClr val="dk1"/>
                </a:solidFill>
                <a:latin typeface="Roboto"/>
                <a:ea typeface="Roboto"/>
                <a:cs typeface="Roboto"/>
                <a:sym typeface="Roboto"/>
              </a:defRPr>
            </a:lvl8pPr>
            <a:lvl9pPr lvl="8">
              <a:spcBef>
                <a:spcPts val="0"/>
              </a:spcBef>
              <a:buClr>
                <a:schemeClr val="dk1"/>
              </a:buClr>
              <a:buSzPct val="100000"/>
              <a:buFont typeface="Roboto"/>
              <a:buNone/>
              <a:defRPr sz="3000">
                <a:solidFill>
                  <a:schemeClr val="dk1"/>
                </a:solidFill>
                <a:latin typeface="Roboto"/>
                <a:ea typeface="Roboto"/>
                <a:cs typeface="Roboto"/>
                <a:sym typeface="Roboto"/>
              </a:defRPr>
            </a:lvl9pPr>
          </a:lstStyle>
          <a:p>
            <a:endParaRPr/>
          </a:p>
        </p:txBody>
      </p:sp>
      <p:sp>
        <p:nvSpPr>
          <p:cNvPr id="7" name="Shape 7"/>
          <p:cNvSpPr txBox="1">
            <a:spLocks noGrp="1"/>
          </p:cNvSpPr>
          <p:nvPr>
            <p:ph type="body" idx="1"/>
          </p:nvPr>
        </p:nvSpPr>
        <p:spPr>
          <a:xfrm>
            <a:off x="311700" y="1229875"/>
            <a:ext cx="8520600" cy="33390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Roboto"/>
              <a:defRPr sz="1800">
                <a:solidFill>
                  <a:schemeClr val="dk2"/>
                </a:solidFill>
                <a:latin typeface="Roboto"/>
                <a:ea typeface="Roboto"/>
                <a:cs typeface="Roboto"/>
                <a:sym typeface="Roboto"/>
              </a:defRPr>
            </a:lvl1pPr>
            <a:lvl2pPr lvl="1">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2pPr>
            <a:lvl3pPr lvl="2">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3pPr>
            <a:lvl4pPr lvl="3">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4pPr>
            <a:lvl5pPr lvl="4">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5pPr>
            <a:lvl6pPr lvl="5">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6pPr>
            <a:lvl7pPr lvl="6">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7pPr>
            <a:lvl8pPr lvl="7">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8pPr>
            <a:lvl9pPr lvl="8">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60431" y="4651190"/>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1"/>
                </a:solidFill>
                <a:latin typeface="Roboto"/>
                <a:ea typeface="Roboto"/>
                <a:cs typeface="Roboto"/>
                <a:sym typeface="Roboto"/>
              </a:rPr>
              <a:t>‹#›</a:t>
            </a:fld>
            <a:endParaRPr lang="en" sz="1000">
              <a:solidFill>
                <a:schemeClr val="lt1"/>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ctrTitle"/>
          </p:nvPr>
        </p:nvSpPr>
        <p:spPr>
          <a:xfrm>
            <a:off x="598100" y="1775222"/>
            <a:ext cx="8222100" cy="838800"/>
          </a:xfrm>
          <a:prstGeom prst="rect">
            <a:avLst/>
          </a:prstGeom>
        </p:spPr>
        <p:txBody>
          <a:bodyPr lIns="91425" tIns="91425" rIns="91425" bIns="91425" anchor="b" anchorCtr="0">
            <a:noAutofit/>
          </a:bodyPr>
          <a:lstStyle/>
          <a:p>
            <a:pPr lvl="0" algn="ctr">
              <a:spcBef>
                <a:spcPts val="0"/>
              </a:spcBef>
              <a:buNone/>
            </a:pPr>
            <a:r>
              <a:rPr lang="en"/>
              <a:t>National Art Honor Society Officer Positions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Publicity and Correspondence</a:t>
            </a:r>
          </a:p>
        </p:txBody>
      </p:sp>
      <p:sp>
        <p:nvSpPr>
          <p:cNvPr id="139" name="Shape 139"/>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marL="457200" lvl="0" indent="-228600" rtl="0">
              <a:spcBef>
                <a:spcPts val="0"/>
              </a:spcBef>
            </a:pPr>
            <a:r>
              <a:rPr lang="en"/>
              <a:t>Take care of club communications through social media- run the club Instagram account</a:t>
            </a:r>
          </a:p>
          <a:p>
            <a:pPr marL="457200" lvl="0" indent="-228600" rtl="0">
              <a:spcBef>
                <a:spcPts val="0"/>
              </a:spcBef>
            </a:pPr>
            <a:r>
              <a:rPr lang="en"/>
              <a:t>Manage club website, constantly update</a:t>
            </a:r>
          </a:p>
          <a:p>
            <a:pPr marL="457200" lvl="0" indent="-228600" rtl="0">
              <a:spcBef>
                <a:spcPts val="0"/>
              </a:spcBef>
            </a:pPr>
            <a:r>
              <a:rPr lang="en"/>
              <a:t>Create and submit announcements for approval</a:t>
            </a:r>
          </a:p>
          <a:p>
            <a:pPr marL="457200" lvl="0" indent="-228600" rtl="0">
              <a:spcBef>
                <a:spcPts val="0"/>
              </a:spcBef>
            </a:pPr>
            <a:r>
              <a:rPr lang="en"/>
              <a:t>Create flyers for club events</a:t>
            </a:r>
          </a:p>
          <a:p>
            <a:pPr marL="457200" lvl="0" indent="-228600" rtl="0">
              <a:spcBef>
                <a:spcPts val="0"/>
              </a:spcBef>
            </a:pPr>
            <a:r>
              <a:rPr lang="en"/>
              <a:t>Get banners and flyers approved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dirty="0"/>
              <a:t>Chalk Mural Coordinator </a:t>
            </a:r>
          </a:p>
        </p:txBody>
      </p:sp>
      <p:sp>
        <p:nvSpPr>
          <p:cNvPr id="139" name="Shape 139"/>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marL="457200" lvl="0" indent="-228600" rtl="0">
              <a:spcBef>
                <a:spcPts val="0"/>
              </a:spcBef>
            </a:pPr>
            <a:r>
              <a:rPr lang="en-US" dirty="0"/>
              <a:t>D</a:t>
            </a:r>
            <a:r>
              <a:rPr lang="en" dirty="0" err="1"/>
              <a:t>esigns</a:t>
            </a:r>
            <a:r>
              <a:rPr lang="en" dirty="0"/>
              <a:t> chalk murals with mural </a:t>
            </a:r>
            <a:r>
              <a:rPr lang="en-US" dirty="0"/>
              <a:t>committee</a:t>
            </a:r>
            <a:r>
              <a:rPr lang="en" dirty="0"/>
              <a:t> </a:t>
            </a:r>
          </a:p>
          <a:p>
            <a:pPr marL="457200" lvl="0" indent="-228600" rtl="0">
              <a:spcBef>
                <a:spcPts val="0"/>
              </a:spcBef>
            </a:pPr>
            <a:r>
              <a:rPr lang="en-US" dirty="0"/>
              <a:t>P</a:t>
            </a:r>
            <a:r>
              <a:rPr lang="en" dirty="0" err="1"/>
              <a:t>icks</a:t>
            </a:r>
            <a:r>
              <a:rPr lang="en" dirty="0"/>
              <a:t> chalk mural committee </a:t>
            </a:r>
          </a:p>
          <a:p>
            <a:pPr marL="457200" lvl="0" indent="-228600" rtl="0">
              <a:spcBef>
                <a:spcPts val="0"/>
              </a:spcBef>
            </a:pPr>
            <a:r>
              <a:rPr lang="en-US" dirty="0"/>
              <a:t>I</a:t>
            </a:r>
            <a:r>
              <a:rPr lang="en" dirty="0"/>
              <a:t>n charge of/ responsible for executing chalk murals </a:t>
            </a:r>
          </a:p>
        </p:txBody>
      </p:sp>
    </p:spTree>
    <p:extLst>
      <p:ext uri="{BB962C8B-B14F-4D97-AF65-F5344CB8AC3E}">
        <p14:creationId xmlns:p14="http://schemas.microsoft.com/office/powerpoint/2010/main" val="1794048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Applications</a:t>
            </a:r>
          </a:p>
        </p:txBody>
      </p:sp>
      <p:sp>
        <p:nvSpPr>
          <p:cNvPr id="145" name="Shape 145"/>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r>
              <a:rPr lang="en" dirty="0"/>
              <a:t>Due to room 160 no later than March 9th</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Officer Positions</a:t>
            </a:r>
          </a:p>
        </p:txBody>
      </p:sp>
      <p:sp>
        <p:nvSpPr>
          <p:cNvPr id="91" name="Shape 91"/>
          <p:cNvSpPr txBox="1">
            <a:spLocks noGrp="1"/>
          </p:cNvSpPr>
          <p:nvPr>
            <p:ph type="body" idx="1"/>
          </p:nvPr>
        </p:nvSpPr>
        <p:spPr>
          <a:xfrm>
            <a:off x="311700" y="1023043"/>
            <a:ext cx="8520600" cy="3821096"/>
          </a:xfrm>
          <a:prstGeom prst="rect">
            <a:avLst/>
          </a:prstGeom>
        </p:spPr>
        <p:txBody>
          <a:bodyPr lIns="91425" tIns="91425" rIns="91425" bIns="91425" anchor="t" anchorCtr="0">
            <a:noAutofit/>
          </a:bodyPr>
          <a:lstStyle/>
          <a:p>
            <a:pPr marL="457200" lvl="0" indent="-228600" rtl="0">
              <a:spcBef>
                <a:spcPts val="0"/>
              </a:spcBef>
            </a:pPr>
            <a:r>
              <a:rPr lang="en" sz="1600" dirty="0"/>
              <a:t>President</a:t>
            </a:r>
          </a:p>
          <a:p>
            <a:pPr marL="457200" lvl="0" indent="-228600" rtl="0">
              <a:spcBef>
                <a:spcPts val="0"/>
              </a:spcBef>
            </a:pPr>
            <a:r>
              <a:rPr lang="en" sz="1600" dirty="0"/>
              <a:t>Vice President</a:t>
            </a:r>
          </a:p>
          <a:p>
            <a:pPr marL="457200" lvl="0" indent="-228600" rtl="0">
              <a:spcBef>
                <a:spcPts val="0"/>
              </a:spcBef>
            </a:pPr>
            <a:r>
              <a:rPr lang="en" sz="1600" dirty="0"/>
              <a:t>Treasurer</a:t>
            </a:r>
          </a:p>
          <a:p>
            <a:pPr marL="457200" lvl="0" indent="-228600" rtl="0">
              <a:spcBef>
                <a:spcPts val="0"/>
              </a:spcBef>
            </a:pPr>
            <a:r>
              <a:rPr lang="en" sz="1600" dirty="0"/>
              <a:t>Recording Secretary</a:t>
            </a:r>
          </a:p>
          <a:p>
            <a:pPr marL="457200" lvl="0" indent="-228600" rtl="0">
              <a:spcBef>
                <a:spcPts val="0"/>
              </a:spcBef>
            </a:pPr>
            <a:r>
              <a:rPr lang="en" sz="1600" dirty="0"/>
              <a:t>Membership Secretary</a:t>
            </a:r>
          </a:p>
          <a:p>
            <a:pPr marL="457200" lvl="0" indent="-228600" rtl="0">
              <a:spcBef>
                <a:spcPts val="0"/>
              </a:spcBef>
            </a:pPr>
            <a:r>
              <a:rPr lang="en" sz="1600" dirty="0"/>
              <a:t>Historian</a:t>
            </a:r>
          </a:p>
          <a:p>
            <a:pPr marL="457200" lvl="0" indent="-228600" rtl="0">
              <a:spcBef>
                <a:spcPts val="0"/>
              </a:spcBef>
            </a:pPr>
            <a:r>
              <a:rPr lang="en" sz="1600" dirty="0"/>
              <a:t>Publicity and Correspondence</a:t>
            </a:r>
          </a:p>
          <a:p>
            <a:pPr marL="457200" lvl="0" indent="-228600" rtl="0">
              <a:spcBef>
                <a:spcPts val="0"/>
              </a:spcBef>
            </a:pPr>
            <a:r>
              <a:rPr lang="en" sz="1600" dirty="0"/>
              <a:t>Chalk Mural Coordinator</a:t>
            </a:r>
          </a:p>
          <a:p>
            <a:pPr lvl="0">
              <a:spcBef>
                <a:spcPts val="0"/>
              </a:spcBef>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Responsibility</a:t>
            </a:r>
          </a:p>
        </p:txBody>
      </p:sp>
      <p:sp>
        <p:nvSpPr>
          <p:cNvPr id="97" name="Shape 97"/>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r>
              <a:rPr lang="en"/>
              <a:t>NAHS board requires A LOT of time. Please consider this when you apply. Your presence is expected at all club meetings and events as well as at officer meetings, curriculum nights, and more. You will often have to give up your lunch or study hall to do work for the club. </a:t>
            </a:r>
          </a:p>
          <a:p>
            <a:pPr lvl="0">
              <a:spcBef>
                <a:spcPts val="0"/>
              </a:spcBef>
              <a:buNone/>
            </a:pPr>
            <a:r>
              <a:rPr lang="en"/>
              <a:t>We are looking for passionate members who want to improve the club and ensure another awesome school year!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President</a:t>
            </a:r>
          </a:p>
        </p:txBody>
      </p:sp>
      <p:sp>
        <p:nvSpPr>
          <p:cNvPr id="103" name="Shape 103"/>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marL="457200" lvl="0" indent="-228600" rtl="0">
              <a:spcBef>
                <a:spcPts val="0"/>
              </a:spcBef>
            </a:pPr>
            <a:r>
              <a:rPr lang="en"/>
              <a:t>Lead club meetings and officer meetings</a:t>
            </a:r>
          </a:p>
          <a:p>
            <a:pPr marL="457200" lvl="0" indent="-228600" rtl="0">
              <a:spcBef>
                <a:spcPts val="0"/>
              </a:spcBef>
            </a:pPr>
            <a:r>
              <a:rPr lang="en"/>
              <a:t>Make agendas for officer meetings</a:t>
            </a:r>
          </a:p>
          <a:p>
            <a:pPr marL="457200" lvl="0" indent="-228600" rtl="0">
              <a:spcBef>
                <a:spcPts val="0"/>
              </a:spcBef>
            </a:pPr>
            <a:r>
              <a:rPr lang="en"/>
              <a:t>Fill out and submit project approvals for all club activities</a:t>
            </a:r>
          </a:p>
          <a:p>
            <a:pPr marL="457200" lvl="0" indent="-228600" rtl="0">
              <a:spcBef>
                <a:spcPts val="0"/>
              </a:spcBef>
            </a:pPr>
            <a:r>
              <a:rPr lang="en"/>
              <a:t>Delegates duties</a:t>
            </a:r>
          </a:p>
          <a:p>
            <a:pPr marL="457200" lvl="0" indent="-228600">
              <a:spcBef>
                <a:spcPts val="0"/>
              </a:spcBef>
            </a:pPr>
            <a:r>
              <a:rPr lang="en"/>
              <a:t>Acts as representative for the club and is ultimately responsible for all activities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Vice President</a:t>
            </a:r>
          </a:p>
        </p:txBody>
      </p:sp>
      <p:sp>
        <p:nvSpPr>
          <p:cNvPr id="109" name="Shape 109"/>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marL="457200" lvl="0" indent="-228600" rtl="0">
              <a:spcBef>
                <a:spcPts val="0"/>
              </a:spcBef>
            </a:pPr>
            <a:r>
              <a:rPr lang="en"/>
              <a:t>Attend all IOC meetings and turn in minutes and any other documents to keep track of the club</a:t>
            </a:r>
          </a:p>
          <a:p>
            <a:pPr marL="457200" lvl="0" indent="-228600" rtl="0">
              <a:spcBef>
                <a:spcPts val="0"/>
              </a:spcBef>
            </a:pPr>
            <a:r>
              <a:rPr lang="en"/>
              <a:t>Lead meetings in the President’s absence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Recording Secretary</a:t>
            </a:r>
          </a:p>
        </p:txBody>
      </p:sp>
      <p:sp>
        <p:nvSpPr>
          <p:cNvPr id="115" name="Shape 115"/>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marL="457200" lvl="0" indent="-228600" rtl="0">
              <a:spcBef>
                <a:spcPts val="0"/>
              </a:spcBef>
            </a:pPr>
            <a:r>
              <a:rPr lang="en"/>
              <a:t>Keep track of minutes- records all officer meetings</a:t>
            </a:r>
          </a:p>
          <a:p>
            <a:pPr marL="457200" lvl="0" indent="-228600">
              <a:spcBef>
                <a:spcPts val="0"/>
              </a:spcBef>
            </a:pPr>
            <a:r>
              <a:rPr lang="en"/>
              <a:t>Type minutes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Membership Secretary</a:t>
            </a:r>
          </a:p>
        </p:txBody>
      </p:sp>
      <p:sp>
        <p:nvSpPr>
          <p:cNvPr id="121" name="Shape 121"/>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marL="457200" lvl="0" indent="-228600" rtl="0">
              <a:spcBef>
                <a:spcPts val="0"/>
              </a:spcBef>
            </a:pPr>
            <a:r>
              <a:rPr lang="en"/>
              <a:t>Record hours and points for every club member</a:t>
            </a:r>
          </a:p>
          <a:p>
            <a:pPr marL="457200" lvl="0" indent="-228600" rtl="0">
              <a:spcBef>
                <a:spcPts val="0"/>
              </a:spcBef>
            </a:pPr>
            <a:r>
              <a:rPr lang="en"/>
              <a:t>Keep track of sign out sheet- have one and put it out at every meeting</a:t>
            </a:r>
          </a:p>
          <a:p>
            <a:pPr marL="457200" lvl="0" indent="-228600" rtl="0">
              <a:spcBef>
                <a:spcPts val="0"/>
              </a:spcBef>
            </a:pPr>
            <a:r>
              <a:rPr lang="en"/>
              <a:t>Alphabetize binder of members applications</a:t>
            </a:r>
          </a:p>
          <a:p>
            <a:pPr marL="457200" lvl="0" indent="-228600">
              <a:spcBef>
                <a:spcPts val="0"/>
              </a:spcBef>
            </a:pPr>
            <a:r>
              <a:rPr lang="en"/>
              <a:t>Send out Reminds to members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Treasurer</a:t>
            </a:r>
          </a:p>
        </p:txBody>
      </p:sp>
      <p:sp>
        <p:nvSpPr>
          <p:cNvPr id="127" name="Shape 127"/>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marL="457200" lvl="0" indent="-228600" rtl="0">
              <a:spcBef>
                <a:spcPts val="0"/>
              </a:spcBef>
            </a:pPr>
            <a:r>
              <a:rPr lang="en"/>
              <a:t>Take care of all financial aspects of club including:</a:t>
            </a:r>
          </a:p>
          <a:p>
            <a:pPr marL="914400" lvl="1" indent="-228600" rtl="0">
              <a:spcBef>
                <a:spcPts val="0"/>
              </a:spcBef>
            </a:pPr>
            <a:r>
              <a:rPr lang="en"/>
              <a:t>Payment requests</a:t>
            </a:r>
          </a:p>
          <a:p>
            <a:pPr marL="914400" lvl="1" indent="-228600" rtl="0">
              <a:spcBef>
                <a:spcPts val="0"/>
              </a:spcBef>
            </a:pPr>
            <a:r>
              <a:rPr lang="en"/>
              <a:t>Purchase orders</a:t>
            </a:r>
          </a:p>
          <a:p>
            <a:pPr marL="914400" lvl="1" indent="-228600" rtl="0">
              <a:spcBef>
                <a:spcPts val="0"/>
              </a:spcBef>
            </a:pPr>
            <a:r>
              <a:rPr lang="en"/>
              <a:t>Receipts</a:t>
            </a:r>
          </a:p>
          <a:p>
            <a:pPr marL="914400" lvl="1" indent="-228600" rtl="0">
              <a:spcBef>
                <a:spcPts val="0"/>
              </a:spcBef>
            </a:pPr>
            <a:r>
              <a:rPr lang="en"/>
              <a:t>Reimbursements</a:t>
            </a:r>
          </a:p>
          <a:p>
            <a:pPr marL="914400" lvl="1" indent="-228600" rtl="0">
              <a:spcBef>
                <a:spcPts val="0"/>
              </a:spcBef>
            </a:pPr>
            <a:r>
              <a:rPr lang="en"/>
              <a:t>Ordering things for the club such as T shirts and cords</a:t>
            </a:r>
          </a:p>
          <a:p>
            <a:pPr marL="914400" lvl="1" indent="-228600">
              <a:spcBef>
                <a:spcPts val="0"/>
              </a:spcBef>
            </a:pPr>
            <a:r>
              <a:rPr lang="en"/>
              <a:t>Turning in club money and documents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Historian</a:t>
            </a:r>
          </a:p>
        </p:txBody>
      </p:sp>
      <p:sp>
        <p:nvSpPr>
          <p:cNvPr id="133" name="Shape 133"/>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marL="457200" lvl="0" indent="-228600" rtl="0">
              <a:spcBef>
                <a:spcPts val="0"/>
              </a:spcBef>
            </a:pPr>
            <a:r>
              <a:rPr lang="en"/>
              <a:t>Take pictures during club meetings and events</a:t>
            </a:r>
          </a:p>
          <a:p>
            <a:pPr marL="457200" lvl="0" indent="-228600">
              <a:spcBef>
                <a:spcPts val="0"/>
              </a:spcBef>
            </a:pPr>
            <a:r>
              <a:rPr lang="en"/>
              <a:t>Make a scrapbook for the club</a:t>
            </a:r>
          </a:p>
        </p:txBody>
      </p:sp>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331</Words>
  <Application>Microsoft Macintosh PowerPoint</Application>
  <PresentationFormat>On-screen Show (16:9)</PresentationFormat>
  <Paragraphs>53</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Roboto</vt:lpstr>
      <vt:lpstr>geometric</vt:lpstr>
      <vt:lpstr>National Art Honor Society Officer Positions</vt:lpstr>
      <vt:lpstr>Officer Positions</vt:lpstr>
      <vt:lpstr>Responsibility</vt:lpstr>
      <vt:lpstr>President</vt:lpstr>
      <vt:lpstr>Vice President</vt:lpstr>
      <vt:lpstr>Recording Secretary</vt:lpstr>
      <vt:lpstr>Membership Secretary</vt:lpstr>
      <vt:lpstr>Treasurer</vt:lpstr>
      <vt:lpstr>Historian</vt:lpstr>
      <vt:lpstr>Publicity and Correspondence</vt:lpstr>
      <vt:lpstr>Chalk Mural Coordinator </vt:lpstr>
      <vt:lpstr>Applications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Art Honor Society Officer Positions</dc:title>
  <cp:lastModifiedBy>Lauren M. Ros &lt;Student&gt;</cp:lastModifiedBy>
  <cp:revision>1</cp:revision>
  <dcterms:modified xsi:type="dcterms:W3CDTF">2020-03-02T05:20:23Z</dcterms:modified>
</cp:coreProperties>
</file>